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6.png"/><Relationship Id="rId3" Type="http://schemas.openxmlformats.org/officeDocument/2006/relationships/image" Target="../media/image13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2143125"/>
            <a:ext cx="9090025" cy="274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1195</cp:revision>
  <dcterms:created xsi:type="dcterms:W3CDTF">2023-03-14T01:55:37Z</dcterms:created>
  <dcterms:modified xsi:type="dcterms:W3CDTF">2023-03-14T01:55:37Z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